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Inter" charset="1" panose="020B0502030000000004"/>
      <p:regular r:id="rId15"/>
    </p:embeddedFont>
    <p:embeddedFont>
      <p:font typeface="Inter Bold" charset="1" panose="020B0802030000000004"/>
      <p:regular r:id="rId16"/>
    </p:embeddedFont>
    <p:embeddedFont>
      <p:font typeface="Inter Italics" charset="1" panose="020B0502030000000004"/>
      <p:regular r:id="rId17"/>
    </p:embeddedFont>
    <p:embeddedFont>
      <p:font typeface="Inter Bold Italics" charset="1" panose="020B0802030000000004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31.pn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7.pn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8405" y="-1942095"/>
            <a:ext cx="14171191" cy="1417119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228595"/>
            <a:ext cx="1029705" cy="102970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16226" y="3348866"/>
            <a:ext cx="3055549" cy="96110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349117" y="4164637"/>
            <a:ext cx="11589765" cy="172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8"/>
              </a:lnSpc>
              <a:spcBef>
                <a:spcPct val="0"/>
              </a:spcBef>
            </a:pPr>
            <a:r>
              <a:rPr lang="en-US" sz="10070">
                <a:solidFill>
                  <a:srgbClr val="FFFFFF"/>
                </a:solidFill>
                <a:latin typeface="Inter Bold"/>
              </a:rPr>
              <a:t>SNAKE GAME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4053" y="3492924"/>
            <a:ext cx="2519894" cy="64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FFFFFF"/>
                </a:solidFill>
                <a:latin typeface="Poppins Bold"/>
              </a:rPr>
              <a:t>PYTHON PROGRAMMING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35358" y="6771663"/>
            <a:ext cx="6931185" cy="33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1880">
                <a:solidFill>
                  <a:srgbClr val="FFFFFF"/>
                </a:solidFill>
                <a:latin typeface="Poppins"/>
              </a:rPr>
              <a:t>Project by: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67430" y="7288554"/>
            <a:ext cx="6977017" cy="196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Poppins"/>
              </a:rPr>
              <a:t>Aayisha Noora J, CSE-A</a:t>
            </a:r>
          </a:p>
          <a:p>
            <a:pPr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Poppins"/>
              </a:rPr>
              <a:t>Aarthi.E, CSE-A</a:t>
            </a:r>
          </a:p>
          <a:p>
            <a:pPr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Poppins"/>
              </a:rPr>
              <a:t>Agathiya.S, CSE-A</a:t>
            </a:r>
          </a:p>
          <a:p>
            <a:pPr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Poppins"/>
              </a:rPr>
              <a:t>Anupriya.L, EEE</a:t>
            </a:r>
          </a:p>
          <a:p>
            <a:pPr>
              <a:lnSpc>
                <a:spcPts val="2649"/>
              </a:lnSpc>
            </a:pPr>
            <a:r>
              <a:rPr lang="en-US" sz="1892">
                <a:solidFill>
                  <a:srgbClr val="FFFFFF"/>
                </a:solidFill>
                <a:latin typeface="Poppins"/>
              </a:rPr>
              <a:t>Priya. D, AIDS-B</a:t>
            </a:r>
          </a:p>
          <a:p>
            <a:pPr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389644"/>
            <a:ext cx="12251789" cy="38537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1018" r="0" b="10727"/>
          <a:stretch>
            <a:fillRect/>
          </a:stretch>
        </p:blipFill>
        <p:spPr>
          <a:xfrm flipH="false" flipV="false" rot="0">
            <a:off x="1028700" y="1028700"/>
            <a:ext cx="16230600" cy="80573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0" t="0" r="0" b="7758"/>
          <a:stretch>
            <a:fillRect/>
          </a:stretch>
        </p:blipFill>
        <p:spPr>
          <a:xfrm flipH="false" flipV="false" rot="0">
            <a:off x="1028700" y="664692"/>
            <a:ext cx="16230600" cy="842134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5"/>
          <a:srcRect l="0" t="0" r="0" b="8253"/>
          <a:stretch>
            <a:fillRect/>
          </a:stretch>
        </p:blipFill>
        <p:spPr>
          <a:xfrm flipH="false" flipV="false" rot="0">
            <a:off x="1028700" y="664692"/>
            <a:ext cx="16230600" cy="83761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rcRect l="0" t="0" r="0" b="8988"/>
          <a:stretch>
            <a:fillRect/>
          </a:stretch>
        </p:blipFill>
        <p:spPr>
          <a:xfrm flipH="false" flipV="false" rot="0">
            <a:off x="1028700" y="664692"/>
            <a:ext cx="16361662" cy="837619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7681" y="4036645"/>
            <a:ext cx="8712637" cy="2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>
                <a:solidFill>
                  <a:srgbClr val="FFFFFF"/>
                </a:solidFill>
                <a:latin typeface="Poppins Bold Italics"/>
              </a:rPr>
              <a:t>"Metaverse is a world in future technology that we will enter later."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40581" y="7727986"/>
            <a:ext cx="7006838" cy="5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Poppins"/>
              </a:rPr>
              <a:t>- Alexander Aronowitz -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70027" y="118507"/>
            <a:ext cx="2496055" cy="546184"/>
            <a:chOff x="0" y="0"/>
            <a:chExt cx="3328073" cy="72824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8246" cy="728246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6046" y="200304"/>
              <a:ext cx="256153" cy="327638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011565" y="263793"/>
              <a:ext cx="23165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Poppins Bold"/>
                </a:rPr>
                <a:t>SNAKE GAME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61338" r="55180" b="11780"/>
          <a:stretch>
            <a:fillRect/>
          </a:stretch>
        </p:blipFill>
        <p:spPr>
          <a:xfrm flipH="false" flipV="false" rot="0">
            <a:off x="3524755" y="3389644"/>
            <a:ext cx="11231737" cy="378924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0581" y="7727986"/>
            <a:ext cx="7006838" cy="5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Poppins"/>
              </a:rPr>
              <a:t>-Source Code-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23282326" cy="1259947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82326" cy="12599472"/>
              <a:chOff x="0" y="0"/>
              <a:chExt cx="5906812" cy="319653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906812" cy="3196533"/>
              </a:xfrm>
              <a:custGeom>
                <a:avLst/>
                <a:gdLst/>
                <a:ahLst/>
                <a:cxnLst/>
                <a:rect r="r" b="b" t="t" l="l"/>
                <a:pathLst>
                  <a:path h="3196533" w="5906812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FFFFFF">
                  <a:alpha val="2745"/>
                </a:srgbClr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79183" y="3538566"/>
              <a:ext cx="845391" cy="84539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357752" y="3538566"/>
              <a:ext cx="845391" cy="84539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170453" y="4126458"/>
            <a:ext cx="7947095" cy="4473806"/>
            <a:chOff x="0" y="0"/>
            <a:chExt cx="10596126" cy="596507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20969" t="8063" r="20969" b="8063"/>
            <a:stretch>
              <a:fillRect/>
            </a:stretch>
          </p:blipFill>
          <p:spPr>
            <a:xfrm>
              <a:off x="0" y="0"/>
              <a:ext cx="10596126" cy="5965075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70453" y="4126458"/>
            <a:ext cx="8947612" cy="447380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4074" t="5411" r="22938" b="4908"/>
          <a:stretch>
            <a:fillRect/>
          </a:stretch>
        </p:blipFill>
        <p:spPr>
          <a:xfrm flipH="false" flipV="false" rot="0">
            <a:off x="9144000" y="4327025"/>
            <a:ext cx="4249436" cy="404558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013969" y="4126458"/>
            <a:ext cx="8947612" cy="447380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56189" y="4112916"/>
            <a:ext cx="8947612" cy="44738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24661" t="5531" r="23329" b="2354"/>
          <a:stretch>
            <a:fillRect/>
          </a:stretch>
        </p:blipFill>
        <p:spPr>
          <a:xfrm flipH="false" flipV="false" rot="0">
            <a:off x="14552270" y="4301262"/>
            <a:ext cx="4112575" cy="409711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24661" t="5184" r="23329" b="6525"/>
          <a:stretch>
            <a:fillRect/>
          </a:stretch>
        </p:blipFill>
        <p:spPr>
          <a:xfrm flipH="false" flipV="false" rot="0">
            <a:off x="271347" y="4327685"/>
            <a:ext cx="4263699" cy="407135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24270" t="6226" r="23524" b="5830"/>
          <a:stretch>
            <a:fillRect/>
          </a:stretch>
        </p:blipFill>
        <p:spPr>
          <a:xfrm flipH="false" flipV="false" rot="0">
            <a:off x="5520923" y="4327685"/>
            <a:ext cx="4295946" cy="407069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24856" t="6922" r="24893" b="7220"/>
          <a:stretch>
            <a:fillRect/>
          </a:stretch>
        </p:blipFill>
        <p:spPr>
          <a:xfrm flipH="false" flipV="false" rot="0">
            <a:off x="9434816" y="4327685"/>
            <a:ext cx="4208690" cy="404492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1618337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Snake Game Events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973502"/>
            <a:ext cx="2074611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Initial Stage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15384" y="8973502"/>
            <a:ext cx="3253333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Intermediate Stage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11512" y="8973502"/>
            <a:ext cx="3253333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Final Stage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1028700"/>
            <a:ext cx="2496055" cy="546184"/>
            <a:chOff x="0" y="0"/>
            <a:chExt cx="3328073" cy="728246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8246" cy="728246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6046" y="200304"/>
              <a:ext cx="256153" cy="327638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1011565" y="263793"/>
              <a:ext cx="23165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Poppins Bold"/>
                </a:rPr>
                <a:t>SNAKE GAME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389644"/>
            <a:ext cx="12251789" cy="385374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01920" y="1913865"/>
            <a:ext cx="8442168" cy="90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2"/>
              </a:lnSpc>
              <a:spcBef>
                <a:spcPct val="0"/>
              </a:spcBef>
            </a:pPr>
            <a:r>
              <a:rPr lang="en-US" sz="5273">
                <a:solidFill>
                  <a:srgbClr val="F3BE66"/>
                </a:solidFill>
                <a:latin typeface="Inter Bold"/>
              </a:rPr>
              <a:t>CONCLUSION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72360" y="3982022"/>
            <a:ext cx="10143280" cy="257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1080" indent="-315540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 Bold Italics"/>
              </a:rPr>
              <a:t>I have use somemodule and functions.</a:t>
            </a:r>
          </a:p>
          <a:p>
            <a:pPr algn="ctr" marL="631080" indent="-315540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 Bold Italics"/>
              </a:rPr>
              <a:t>Creating a snake game we have have use pygame module here.</a:t>
            </a:r>
          </a:p>
          <a:p>
            <a:pPr algn="ctr" marL="631080" indent="-315540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FFFFFF"/>
                </a:solidFill>
                <a:latin typeface="Poppins Bold Italics"/>
              </a:rPr>
              <a:t>After successful creating code we had see the output.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942" r="0" b="298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89500" y="3101128"/>
            <a:ext cx="11309001" cy="35571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9500" y="3681482"/>
            <a:ext cx="11309001" cy="213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12363">
                <a:solidFill>
                  <a:srgbClr val="FFFFFF"/>
                </a:solidFill>
                <a:latin typeface="Inter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9559" y="7075199"/>
            <a:ext cx="9128881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Project by: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Aayisha Noora J, CSE-A, Aarthi.E, CSE-A ,Agathiya.S, CSE-A, Anupriya.L, EEE ,Priya. D, AIDS-B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846556" y="0"/>
            <a:ext cx="10594888" cy="5297444"/>
            <a:chOff x="0" y="0"/>
            <a:chExt cx="6662420" cy="333121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8"/>
              <a:stretch>
                <a:fillRect l="0" r="0" t="-12374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88897" y="4351942"/>
            <a:ext cx="6710207" cy="211066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71266" y="8427431"/>
            <a:ext cx="3945468" cy="932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12512" y="3717898"/>
            <a:ext cx="634043" cy="63404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1444" y="3717898"/>
            <a:ext cx="634043" cy="63404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788897" y="4751763"/>
            <a:ext cx="6710207" cy="116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8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Inter Bold"/>
              </a:rPr>
              <a:t>PYTHON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3958" y="6962287"/>
            <a:ext cx="13920084" cy="111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Poppins"/>
              </a:rPr>
              <a:t>Python is an interpreted, object-oriented, high-level </a:t>
            </a:r>
            <a:r>
              <a:rPr lang="en-US" sz="2128">
                <a:solidFill>
                  <a:srgbClr val="FFFFFF"/>
                </a:solidFill>
                <a:latin typeface="Poppins"/>
              </a:rPr>
              <a:t>programming language with dynamic.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Poppins"/>
              </a:rPr>
              <a:t>Python is a computer programming language often used  to build websites</a:t>
            </a:r>
          </a:p>
          <a:p>
            <a:pPr algn="ctr">
              <a:lnSpc>
                <a:spcPts val="2979"/>
              </a:lnSpc>
              <a:spcBef>
                <a:spcPct val="0"/>
              </a:spcBef>
            </a:pPr>
            <a:r>
              <a:rPr lang="en-US" sz="2128">
                <a:solidFill>
                  <a:srgbClr val="FFFFFF"/>
                </a:solidFill>
                <a:latin typeface="Poppins"/>
              </a:rPr>
              <a:t> and software, automate tasks, and  conduct data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38507" y="4424551"/>
            <a:ext cx="7610985" cy="4365569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0" r="0" t="0" b="-60891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60079" y="6793707"/>
            <a:ext cx="1617577" cy="5088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04951" y="6793707"/>
            <a:ext cx="1617577" cy="508802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179634" y="4575364"/>
            <a:ext cx="5947317" cy="3760173"/>
            <a:chOff x="0" y="0"/>
            <a:chExt cx="7929756" cy="501356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4597" t="0" r="10376" b="5129"/>
            <a:stretch>
              <a:fillRect/>
            </a:stretch>
          </p:blipFill>
          <p:spPr>
            <a:xfrm flipH="false" flipV="false" rot="0">
              <a:off x="0" y="0"/>
              <a:ext cx="7929756" cy="5013564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3"/>
            <a:srcRect l="0" t="0" r="0" b="7138"/>
            <a:stretch>
              <a:fillRect/>
            </a:stretch>
          </p:blipFill>
          <p:spPr>
            <a:xfrm flipH="false" flipV="false" rot="0">
              <a:off x="1365576" y="463556"/>
              <a:ext cx="4752519" cy="4443804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4164" y="1732979"/>
            <a:ext cx="127996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Snake Game Using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44164" y="2647379"/>
            <a:ext cx="1279967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Python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60079" y="5038226"/>
            <a:ext cx="3235155" cy="16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In this game, the main objective of the player is to catch the maximum number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Øof fruits without hitting the wall or itself.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360079" y="4348351"/>
            <a:ext cx="3235155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 Bold"/>
              </a:rPr>
              <a:t>pygame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60079" y="6931198"/>
            <a:ext cx="1617577" cy="19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4"/>
              </a:lnSpc>
              <a:spcBef>
                <a:spcPct val="0"/>
              </a:spcBef>
            </a:pPr>
            <a:r>
              <a:rPr lang="en-US" sz="1089">
                <a:solidFill>
                  <a:srgbClr val="FFFFFF"/>
                </a:solidFill>
                <a:latin typeface="Poppins Bold"/>
              </a:rPr>
              <a:t>PYGAME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87373" y="5038226"/>
            <a:ext cx="3235155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Snake game is one of the most popular arcade games of all time.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87373" y="4348351"/>
            <a:ext cx="3235155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 Bold"/>
              </a:rPr>
              <a:t>Python IDLE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04951" y="6931198"/>
            <a:ext cx="1617577" cy="20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4"/>
              </a:lnSpc>
              <a:spcBef>
                <a:spcPct val="0"/>
              </a:spcBef>
            </a:pPr>
            <a:r>
              <a:rPr lang="en-US" sz="1089">
                <a:solidFill>
                  <a:srgbClr val="FFFFFF"/>
                </a:solidFill>
                <a:latin typeface="Poppins Bold"/>
              </a:rPr>
              <a:t>PYTHON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-1025732">
            <a:off x="2546608" y="3544171"/>
            <a:ext cx="2536435" cy="5461982"/>
            <a:chOff x="0" y="0"/>
            <a:chExt cx="2948813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9"/>
              <a:stretch>
                <a:fillRect l="-21870" r="-2187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1025732">
            <a:off x="4740996" y="1280846"/>
            <a:ext cx="2536435" cy="5461982"/>
            <a:chOff x="0" y="0"/>
            <a:chExt cx="2948813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10"/>
              <a:stretch>
                <a:fillRect l="-184044" r="-81339" t="-4620" b="-863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06942" y="3292025"/>
            <a:ext cx="7269631" cy="6817420"/>
            <a:chOff x="0" y="0"/>
            <a:chExt cx="1914635" cy="179553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4635" cy="1795534"/>
            </a:xfrm>
            <a:custGeom>
              <a:avLst/>
              <a:gdLst/>
              <a:ahLst/>
              <a:cxnLst/>
              <a:rect r="r" b="b" t="t" l="l"/>
              <a:pathLst>
                <a:path h="1795534" w="1914635">
                  <a:moveTo>
                    <a:pt x="54313" y="0"/>
                  </a:moveTo>
                  <a:lnTo>
                    <a:pt x="1860322" y="0"/>
                  </a:lnTo>
                  <a:cubicBezTo>
                    <a:pt x="1890318" y="0"/>
                    <a:pt x="1914635" y="24317"/>
                    <a:pt x="1914635" y="54313"/>
                  </a:cubicBezTo>
                  <a:lnTo>
                    <a:pt x="1914635" y="1741221"/>
                  </a:lnTo>
                  <a:cubicBezTo>
                    <a:pt x="1914635" y="1771217"/>
                    <a:pt x="1890318" y="1795534"/>
                    <a:pt x="1860322" y="1795534"/>
                  </a:cubicBezTo>
                  <a:lnTo>
                    <a:pt x="54313" y="1795534"/>
                  </a:lnTo>
                  <a:cubicBezTo>
                    <a:pt x="24317" y="1795534"/>
                    <a:pt x="0" y="1771217"/>
                    <a:pt x="0" y="1741221"/>
                  </a:cubicBezTo>
                  <a:lnTo>
                    <a:pt x="0" y="54313"/>
                  </a:lnTo>
                  <a:cubicBezTo>
                    <a:pt x="0" y="24317"/>
                    <a:pt x="24317" y="0"/>
                    <a:pt x="54313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99034" y="3880056"/>
            <a:ext cx="5023933" cy="8699088"/>
            <a:chOff x="0" y="0"/>
            <a:chExt cx="6698578" cy="115987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266930" y="227840"/>
              <a:ext cx="5431648" cy="45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Installing Pygame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84228" cy="884228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79346" y="246890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66930" y="1415451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Create the Screen</a:t>
              </a:r>
            </a:p>
          </p:txBody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187611"/>
              <a:ext cx="884228" cy="884228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79346" y="1434501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66930" y="2603063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Moving the snake</a:t>
              </a:r>
            </a:p>
          </p:txBody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75223"/>
              <a:ext cx="884228" cy="884228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79346" y="2622113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66930" y="3790674"/>
              <a:ext cx="5431648" cy="94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Game over when the snake hits the  boundaries</a:t>
              </a:r>
            </a:p>
          </p:txBody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562834"/>
              <a:ext cx="884228" cy="884228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79346" y="3809724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66930" y="4978286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Adding the food</a:t>
              </a:r>
            </a:p>
          </p:txBody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750446"/>
              <a:ext cx="884228" cy="884228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79346" y="4997336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05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266930" y="6191949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Increasing the length a screen</a:t>
              </a:r>
            </a:p>
          </p:txBody>
        </p: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964110"/>
              <a:ext cx="884228" cy="884228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79346" y="6210999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06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266930" y="7379561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Displaying the Score</a:t>
              </a:r>
            </a:p>
          </p:txBody>
        </p:sp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7151721"/>
              <a:ext cx="884228" cy="884228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79346" y="7398611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07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266930" y="8567172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Moving the snake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9346" y="8586222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266930" y="9754784"/>
              <a:ext cx="5431648" cy="94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Game over when the snake hits the  boundaries</a:t>
              </a:r>
            </a:p>
          </p:txBody>
        </p:sp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9526944"/>
              <a:ext cx="884228" cy="884228"/>
            </a:xfrm>
            <a:prstGeom prst="rect">
              <a:avLst/>
            </a:prstGeom>
          </p:spPr>
        </p:pic>
        <p:sp>
          <p:nvSpPr>
            <p:cNvPr name="TextBox 41" id="41"/>
            <p:cNvSpPr txBox="true"/>
            <p:nvPr/>
          </p:nvSpPr>
          <p:spPr>
            <a:xfrm rot="0">
              <a:off x="79346" y="9773834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266930" y="10942395"/>
              <a:ext cx="5431648" cy="4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4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FFFFFF"/>
                  </a:solidFill>
                  <a:latin typeface="Poppins Bold"/>
                </a:rPr>
                <a:t>Adding the food</a:t>
              </a:r>
            </a:p>
          </p:txBody>
        </p:sp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0714555"/>
              <a:ext cx="884228" cy="884228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79346" y="10961445"/>
              <a:ext cx="725537" cy="35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7"/>
                </a:lnSpc>
                <a:spcBef>
                  <a:spcPct val="0"/>
                </a:spcBef>
              </a:pPr>
              <a:r>
                <a:rPr lang="en-US" sz="1562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352" y="2772631"/>
            <a:ext cx="634043" cy="634043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02279" y="7654548"/>
            <a:ext cx="634043" cy="634043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812996" y="1028700"/>
            <a:ext cx="7269631" cy="2131428"/>
            <a:chOff x="0" y="0"/>
            <a:chExt cx="1914635" cy="561364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914635" cy="561364"/>
            </a:xfrm>
            <a:custGeom>
              <a:avLst/>
              <a:gdLst/>
              <a:ahLst/>
              <a:cxnLst/>
              <a:rect r="r" b="b" t="t" l="l"/>
              <a:pathLst>
                <a:path h="561364" w="1914635">
                  <a:moveTo>
                    <a:pt x="54313" y="0"/>
                  </a:moveTo>
                  <a:lnTo>
                    <a:pt x="1860322" y="0"/>
                  </a:lnTo>
                  <a:cubicBezTo>
                    <a:pt x="1890318" y="0"/>
                    <a:pt x="1914635" y="24317"/>
                    <a:pt x="1914635" y="54313"/>
                  </a:cubicBezTo>
                  <a:lnTo>
                    <a:pt x="1914635" y="507050"/>
                  </a:lnTo>
                  <a:cubicBezTo>
                    <a:pt x="1914635" y="537047"/>
                    <a:pt x="1890318" y="561364"/>
                    <a:pt x="1860322" y="561364"/>
                  </a:cubicBezTo>
                  <a:lnTo>
                    <a:pt x="54313" y="561364"/>
                  </a:lnTo>
                  <a:cubicBezTo>
                    <a:pt x="24317" y="561364"/>
                    <a:pt x="0" y="537047"/>
                    <a:pt x="0" y="507050"/>
                  </a:cubicBezTo>
                  <a:lnTo>
                    <a:pt x="0" y="54313"/>
                  </a:lnTo>
                  <a:cubicBezTo>
                    <a:pt x="0" y="24317"/>
                    <a:pt x="24317" y="0"/>
                    <a:pt x="54313" y="0"/>
                  </a:cubicBezTo>
                  <a:close/>
                </a:path>
              </a:pathLst>
            </a:custGeom>
            <a:solidFill>
              <a:srgbClr val="F4F1E9">
                <a:alpha val="6000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7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9239250" y="1055103"/>
            <a:ext cx="80200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Inter Bold"/>
              </a:rPr>
              <a:t>Steps to create SnakePygame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7625" y="1574884"/>
            <a:ext cx="4401060" cy="70984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94112" y="1574884"/>
            <a:ext cx="4401060" cy="709848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8240" y="1574884"/>
            <a:ext cx="4401060" cy="709848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530678" y="2131040"/>
            <a:ext cx="10275570" cy="6098560"/>
            <a:chOff x="0" y="0"/>
            <a:chExt cx="13700760" cy="813141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0"/>
            <a:srcRect l="0" t="78" r="0" b="78"/>
            <a:stretch>
              <a:fillRect/>
            </a:stretch>
          </p:blipFill>
          <p:spPr>
            <a:xfrm>
              <a:off x="0" y="0"/>
              <a:ext cx="13700760" cy="8131413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5941" y="1028700"/>
            <a:ext cx="634043" cy="63404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7373" y="2655317"/>
            <a:ext cx="546128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Installing Pygame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7373" y="5386323"/>
            <a:ext cx="4290252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To installPygame, open  the command prompt  and give the command-  [ Pip installpygame 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612962" y="1839565"/>
            <a:ext cx="10289015" cy="6531796"/>
            <a:chOff x="0" y="0"/>
            <a:chExt cx="13718687" cy="870906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399618" cy="870906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682410" y="0"/>
              <a:ext cx="5399618" cy="870906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319069" y="0"/>
              <a:ext cx="5399618" cy="870906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6929984" y="2054994"/>
            <a:ext cx="9771014" cy="6174606"/>
            <a:chOff x="0" y="0"/>
            <a:chExt cx="13028019" cy="823280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/>
            <a:srcRect l="0" t="1438" r="0" b="1438"/>
            <a:stretch>
              <a:fillRect/>
            </a:stretch>
          </p:blipFill>
          <p:spPr>
            <a:xfrm>
              <a:off x="0" y="0"/>
              <a:ext cx="13028019" cy="8232808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5941" y="1028700"/>
            <a:ext cx="634043" cy="63404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SNAKE GAME</a:t>
            </a:r>
            <a:r>
              <a:rPr lang="en-US" sz="12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7373" y="2693417"/>
            <a:ext cx="4093044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Inter Bold"/>
              </a:rPr>
              <a:t>Module and functions use in this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7373" y="5395848"/>
            <a:ext cx="4290252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Pygame 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It is a python programming  language library for making  multimedia applications like  games.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389644"/>
            <a:ext cx="12251789" cy="38537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1018" r="0" b="10727"/>
          <a:stretch>
            <a:fillRect/>
          </a:stretch>
        </p:blipFill>
        <p:spPr>
          <a:xfrm flipH="false" flipV="false" rot="0">
            <a:off x="1028700" y="1028700"/>
            <a:ext cx="16230600" cy="805733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87681" y="4036645"/>
            <a:ext cx="8712637" cy="2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>
                <a:solidFill>
                  <a:srgbClr val="FFFFFF"/>
                </a:solidFill>
                <a:latin typeface="Poppins Bold Italics"/>
              </a:rPr>
              <a:t>"Metaverse is a world in future technology that we will enter later."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0581" y="7727986"/>
            <a:ext cx="7006838" cy="5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Poppins"/>
              </a:rPr>
              <a:t>- Alexander Aronowitz -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22051" y="396791"/>
            <a:ext cx="2496055" cy="546184"/>
            <a:chOff x="0" y="0"/>
            <a:chExt cx="3328073" cy="728246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8246" cy="728246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6046" y="200304"/>
              <a:ext cx="256153" cy="327638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011565" y="263793"/>
              <a:ext cx="23165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Poppins Bold"/>
                </a:rPr>
                <a:t>SNAKE GAME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389644"/>
            <a:ext cx="12251789" cy="38537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1018" r="0" b="10727"/>
          <a:stretch>
            <a:fillRect/>
          </a:stretch>
        </p:blipFill>
        <p:spPr>
          <a:xfrm flipH="false" flipV="false" rot="0">
            <a:off x="1028700" y="1028700"/>
            <a:ext cx="16230600" cy="80573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0" t="0" r="0" b="7758"/>
          <a:stretch>
            <a:fillRect/>
          </a:stretch>
        </p:blipFill>
        <p:spPr>
          <a:xfrm flipH="false" flipV="false" rot="0">
            <a:off x="1028700" y="664692"/>
            <a:ext cx="16230600" cy="842134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7681" y="4036645"/>
            <a:ext cx="8712637" cy="2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>
                <a:solidFill>
                  <a:srgbClr val="FFFFFF"/>
                </a:solidFill>
                <a:latin typeface="Poppins Bold Italics"/>
              </a:rPr>
              <a:t>"Metaverse is a world in future technology that we will enter later."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0581" y="7727986"/>
            <a:ext cx="7006838" cy="5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Poppins"/>
              </a:rPr>
              <a:t>- Alexander Aronowitz -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22051" y="145606"/>
            <a:ext cx="2496055" cy="546184"/>
            <a:chOff x="0" y="0"/>
            <a:chExt cx="3328073" cy="72824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8246" cy="728246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6046" y="200304"/>
              <a:ext cx="256153" cy="327638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011565" y="263793"/>
              <a:ext cx="23165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Poppins Bold"/>
                </a:rPr>
                <a:t>SNAKE GAME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8106" y="3389644"/>
            <a:ext cx="12251789" cy="38537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1442" y="3072622"/>
            <a:ext cx="634043" cy="63404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1018" r="0" b="10727"/>
          <a:stretch>
            <a:fillRect/>
          </a:stretch>
        </p:blipFill>
        <p:spPr>
          <a:xfrm flipH="false" flipV="false" rot="0">
            <a:off x="1028700" y="1028700"/>
            <a:ext cx="16230600" cy="80573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0" t="0" r="0" b="7758"/>
          <a:stretch>
            <a:fillRect/>
          </a:stretch>
        </p:blipFill>
        <p:spPr>
          <a:xfrm flipH="false" flipV="false" rot="0">
            <a:off x="1028700" y="664692"/>
            <a:ext cx="16230600" cy="842134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5"/>
          <a:srcRect l="0" t="0" r="0" b="8253"/>
          <a:stretch>
            <a:fillRect/>
          </a:stretch>
        </p:blipFill>
        <p:spPr>
          <a:xfrm flipH="false" flipV="false" rot="0">
            <a:off x="1028700" y="664692"/>
            <a:ext cx="16230600" cy="837619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7681" y="4036645"/>
            <a:ext cx="8712637" cy="2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  <a:spcBef>
                <a:spcPct val="0"/>
              </a:spcBef>
            </a:pPr>
            <a:r>
              <a:rPr lang="en-US" sz="4579">
                <a:solidFill>
                  <a:srgbClr val="FFFFFF"/>
                </a:solidFill>
                <a:latin typeface="Poppins Bold Italics"/>
              </a:rPr>
              <a:t>"Metaverse is a world in future technology that we will enter later."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40581" y="7727986"/>
            <a:ext cx="7006838" cy="5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Poppins"/>
              </a:rPr>
              <a:t>- Alexander Aronowitz -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13128" y="145606"/>
            <a:ext cx="2496055" cy="546184"/>
            <a:chOff x="0" y="0"/>
            <a:chExt cx="3328073" cy="728246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8246" cy="728246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6046" y="200304"/>
              <a:ext cx="256153" cy="327638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11565" y="263793"/>
              <a:ext cx="23165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Poppins Bold"/>
                </a:rPr>
                <a:t>SNAKE GAME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DAFZZ5Wksi8</dc:identifier>
  <dcterms:modified xsi:type="dcterms:W3CDTF">2011-08-01T06:04:30Z</dcterms:modified>
  <cp:revision>1</cp:revision>
  <dc:title>Snake Game</dc:title>
</cp:coreProperties>
</file>